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018" r:id="rId3"/>
    <p:sldId id="1042" r:id="rId4"/>
    <p:sldId id="1020" r:id="rId5"/>
    <p:sldId id="1046" r:id="rId6"/>
    <p:sldId id="1048" r:id="rId7"/>
    <p:sldId id="1045" r:id="rId8"/>
    <p:sldId id="1047" r:id="rId9"/>
    <p:sldId id="1049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 高中语文 选择性必修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第一单元  中国革命传统作品研习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作文加油站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519739" y="819294"/>
            <a:ext cx="3163757" cy="526629"/>
            <a:chOff x="3790951" y="1718226"/>
            <a:chExt cx="3163757" cy="526629"/>
          </a:xfrm>
        </p:grpSpPr>
        <p:pic>
          <p:nvPicPr>
            <p:cNvPr id="3" name="如何做到情景交融.EPS" descr="id:214748899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790951" y="1727727"/>
              <a:ext cx="1368151" cy="517128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295006" y="1718226"/>
              <a:ext cx="26597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00B0F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材料的积累与运用</a:t>
              </a:r>
              <a:endParaRPr lang="zh-CN" altLang="en-US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1243"/>
            <a:ext cx="11485848" cy="2238241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也叫素材，其有课内课外之分，有自然人文之别，有虚拟现实之界，可谓种类繁多形态各异。日常多积累语言材料和生活材料，才能将积累的材料融会贯通在写作中。能否恰当地选择材料和运用材料直接关系作文的内容和结构，进而影响作文的等次。积累、运用是写作中材料处理的重要环节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65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79904" y="827187"/>
            <a:ext cx="2474942" cy="532990"/>
            <a:chOff x="1968582" y="3328058"/>
            <a:chExt cx="8483437" cy="53299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968582" y="3506447"/>
              <a:ext cx="8483437" cy="354601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/>
            <a:srcRect r="3313"/>
            <a:stretch/>
          </p:blipFill>
          <p:spPr>
            <a:xfrm>
              <a:off x="3430909" y="3328058"/>
              <a:ext cx="5994251" cy="356778"/>
            </a:xfrm>
            <a:prstGeom prst="rect">
              <a:avLst/>
            </a:prstGeom>
          </p:spPr>
        </p:pic>
      </p:grp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材料的积累</a:t>
            </a:r>
            <a:r>
              <a:rPr lang="zh-CN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热点素材积累法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高考作文要求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有创新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首先是材料新鲜，日常要注意搜集、积累新闻、时事热点材料，留心周围发生的事情，注意社会上新近发生的重大事件，注意主流媒体中的新闻热点与焦点，把新闻热点恰当地写进文章，这样既能使文章的内容富有时代气息，又能彰显出学生对社会生活、对国际国内新闻极强的敏感性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84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品位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素材积累法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要想文章有深刻的思想和独到的见解，除了教材，阅读有质量、有典范意义的课外读物是十分必要的。读透一本有文化内涵的书，积累有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品位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的名人素材，往往能以一当十，但是要注意在积累过程中尽量避免素材雷同，选些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熟悉的陌生人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加以研究。如汪曾祺、老舍、列夫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托尔斯泰、莫泊桑、欧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亨利等文学大师的作品，冯友兰、金岳霖、黑格尔、笛卡尔等哲学大师的作品。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00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课本素材积累法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叶圣陶说过：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我们知道有了优美的原料可制成美好的器物，不曾见空恃技巧却造出好的器物来。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优美的原料从哪里来？从教材中积累是最直接、最便捷的方式。语文教材选文大都具有时代性和典范性，又有丰富的人文气息。学生可在日常学习时从教材中搜集、积累素材，并深入思考、汲取材料内涵，学会分类梳理，积淀文化、思想和情感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97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建立作文材料库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可以按不同主题分类。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时代聚焦类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：时代精神、社会焦点、国际交往、文化自信等。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人生成长类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：自我与社会、青年与时代、自我规划、人际交往等。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德行操守类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：诚信、善良、责任、担当、爱国情怀等。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哲理思辨类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：如何看待自由与约束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秩序、制度、规矩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，如何看待个人与社会的关系，如何看待城乡发展，如何认识起点与终点的关系等。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历史文化类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：评说人物、事件、诗文、风俗、传统等。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情感角度类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：宽容、谦逊、抗争、守护、批判等。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283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79904" y="827187"/>
            <a:ext cx="2474942" cy="532990"/>
            <a:chOff x="1968582" y="3328058"/>
            <a:chExt cx="8483437" cy="53299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968582" y="3506447"/>
              <a:ext cx="8483437" cy="354601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/>
            <a:srcRect r="3313"/>
            <a:stretch/>
          </p:blipFill>
          <p:spPr>
            <a:xfrm>
              <a:off x="3430909" y="3328058"/>
              <a:ext cx="5994251" cy="356778"/>
            </a:xfrm>
            <a:prstGeom prst="rect">
              <a:avLst/>
            </a:prstGeom>
          </p:spPr>
        </p:pic>
      </p:grp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二、材料的运用</a:t>
            </a:r>
            <a:r>
              <a:rPr lang="zh-CN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要深入挖掘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用材料并不是越多越好，兵不在多而在精。挖掘材料时，可以从不同的方面对材料的内涵进行延展，使同一材料发挥尽可能多的作用；也可以从一些看似微不足道的事情上发现其重大的社会意义，由表及里、由浅入深地体现材料价值；亦可陈材新用，把陈旧素材中的某些要素特殊化，便可达到神奇的效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43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要选好角度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一则好的材料总是立体型的，具有多元的属性。任何材料都具有多层次开发、多角度利用的可能性。一材可以多用，首先对材料加以必要的分析，从同一材料中发现其蕴藏的不同意义；其次应根据不同观点的需要，做一定的取舍，在叙述时要突出和强化与观点相关的地方，其他无关内容可一笔带过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要注意主次详略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文章时，文章中的多个材料不可等量齐观、平均用力，有必要分出主次详略。在文章中发挥重要作用的为主要材料，在文章中起次要作用的为次要材料。一般而言，主要材料内容详细，次要材料内容简略，对新鲜材料要详写，对众所周知的材料应该概括运用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42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要与分析相结合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无论是名言类材料还是事例类材料，在文段中都必须与上下文的分析紧密联系。比如在议论文中，可以采用例后评价法、例后推因法、例后假设法，使论证更加充分，论点更有说服力。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78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870</Words>
  <Application>Microsoft Office PowerPoint</Application>
  <PresentationFormat>自定义</PresentationFormat>
  <Paragraphs>28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381</cp:revision>
  <dcterms:created xsi:type="dcterms:W3CDTF">2020-11-06T05:24:00Z</dcterms:created>
  <dcterms:modified xsi:type="dcterms:W3CDTF">2025-06-24T14:31:49Z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